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46A9EE-A24D-4694-9AD6-6388FA970834}" v="2" dt="2024-04-24T17:31:36.0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9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hua Feldman" userId="3dfeaa3c67953269" providerId="LiveId" clId="{7D46A9EE-A24D-4694-9AD6-6388FA970834}"/>
    <pc:docChg chg="undo custSel addSld modSld">
      <pc:chgData name="Joshua Feldman" userId="3dfeaa3c67953269" providerId="LiveId" clId="{7D46A9EE-A24D-4694-9AD6-6388FA970834}" dt="2024-04-24T17:32:29.108" v="55" actId="1076"/>
      <pc:docMkLst>
        <pc:docMk/>
      </pc:docMkLst>
      <pc:sldChg chg="addSp delSp modSp add mod">
        <pc:chgData name="Joshua Feldman" userId="3dfeaa3c67953269" providerId="LiveId" clId="{7D46A9EE-A24D-4694-9AD6-6388FA970834}" dt="2024-04-24T17:32:29.108" v="55" actId="1076"/>
        <pc:sldMkLst>
          <pc:docMk/>
          <pc:sldMk cId="1569617281" sldId="261"/>
        </pc:sldMkLst>
        <pc:spChg chg="del">
          <ac:chgData name="Joshua Feldman" userId="3dfeaa3c67953269" providerId="LiveId" clId="{7D46A9EE-A24D-4694-9AD6-6388FA970834}" dt="2024-04-24T17:29:16.469" v="3" actId="478"/>
          <ac:spMkLst>
            <pc:docMk/>
            <pc:sldMk cId="1569617281" sldId="261"/>
            <ac:spMk id="2" creationId="{8AE4D3E1-EE5B-628A-23DF-6FD41D82B03E}"/>
          </ac:spMkLst>
        </pc:spChg>
        <pc:spChg chg="del">
          <ac:chgData name="Joshua Feldman" userId="3dfeaa3c67953269" providerId="LiveId" clId="{7D46A9EE-A24D-4694-9AD6-6388FA970834}" dt="2024-04-24T17:29:13.803" v="1" actId="478"/>
          <ac:spMkLst>
            <pc:docMk/>
            <pc:sldMk cId="1569617281" sldId="261"/>
            <ac:spMk id="3" creationId="{7EF17177-AF11-1EB1-86F6-B983FABE4E83}"/>
          </ac:spMkLst>
        </pc:spChg>
        <pc:spChg chg="add del mod">
          <ac:chgData name="Joshua Feldman" userId="3dfeaa3c67953269" providerId="LiveId" clId="{7D46A9EE-A24D-4694-9AD6-6388FA970834}" dt="2024-04-24T17:29:15.066" v="2" actId="478"/>
          <ac:spMkLst>
            <pc:docMk/>
            <pc:sldMk cId="1569617281" sldId="261"/>
            <ac:spMk id="5" creationId="{8B609B62-C57E-7C67-B748-42B063251700}"/>
          </ac:spMkLst>
        </pc:spChg>
        <pc:spChg chg="add del mod">
          <ac:chgData name="Joshua Feldman" userId="3dfeaa3c67953269" providerId="LiveId" clId="{7D46A9EE-A24D-4694-9AD6-6388FA970834}" dt="2024-04-24T17:29:17.827" v="4" actId="478"/>
          <ac:spMkLst>
            <pc:docMk/>
            <pc:sldMk cId="1569617281" sldId="261"/>
            <ac:spMk id="7" creationId="{7CA29837-B651-6143-47E7-DE14852DE3B1}"/>
          </ac:spMkLst>
        </pc:spChg>
        <pc:spChg chg="add del">
          <ac:chgData name="Joshua Feldman" userId="3dfeaa3c67953269" providerId="LiveId" clId="{7D46A9EE-A24D-4694-9AD6-6388FA970834}" dt="2024-04-24T17:29:20.176" v="6" actId="22"/>
          <ac:spMkLst>
            <pc:docMk/>
            <pc:sldMk cId="1569617281" sldId="261"/>
            <ac:spMk id="9" creationId="{79E03611-EE56-F971-625E-B3010B76A317}"/>
          </ac:spMkLst>
        </pc:spChg>
        <pc:spChg chg="add mod">
          <ac:chgData name="Joshua Feldman" userId="3dfeaa3c67953269" providerId="LiveId" clId="{7D46A9EE-A24D-4694-9AD6-6388FA970834}" dt="2024-04-24T17:32:29.108" v="55" actId="1076"/>
          <ac:spMkLst>
            <pc:docMk/>
            <pc:sldMk cId="1569617281" sldId="261"/>
            <ac:spMk id="12" creationId="{53C71C9F-BE84-344D-0BEA-4657AA768812}"/>
          </ac:spMkLst>
        </pc:spChg>
        <pc:picChg chg="add mod">
          <ac:chgData name="Joshua Feldman" userId="3dfeaa3c67953269" providerId="LiveId" clId="{7D46A9EE-A24D-4694-9AD6-6388FA970834}" dt="2024-04-24T17:30:13.519" v="11" actId="1076"/>
          <ac:picMkLst>
            <pc:docMk/>
            <pc:sldMk cId="1569617281" sldId="261"/>
            <ac:picMk id="11" creationId="{CE59EB8D-A1F6-59AC-B145-06148C648B26}"/>
          </ac:picMkLst>
        </pc:picChg>
      </pc:sldChg>
    </pc:docChg>
  </pc:docChgLst>
</pc:chgInfo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media1.mov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D8C0F-C2C9-BE43-0460-8AC43420A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851E7A-DC62-3F65-29D2-78D87043DE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CFCAF-CEE8-06EE-9D59-497B4713E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756434-AF13-A9F7-7A7B-27362591C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C4D28-998D-D8A8-F3FF-E392B3EA5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52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96596-EB56-2F7C-D52E-E288A55E5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279256-654F-290B-7F52-F500829AB8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9AF85-10EC-C051-21F0-CF5E68DC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2757E-0150-8E81-DFA3-1E2AA5FE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34180-4C8B-880C-2A1C-BA7C0F079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584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E4CCCB-6EBF-9685-C8B2-61E0A75B70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5EAFC5-BE17-E922-847D-A8327C22F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11A48-14B0-001E-CCF6-9CE7FFFD9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AC5DF-2F09-3689-39A6-434D184BD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31D68-AB31-28FC-4999-688408537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49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C215B-E26C-476F-C70B-D01759C8B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7FA49-3601-6909-0FE1-378367794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33AC2-3BED-BCF3-4922-CDB1FF96A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A955B-32BC-B04A-4D15-78A21A3EE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182EE-B61A-6230-A6E4-69157E133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39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F23F9-6EAF-5D04-467E-208BCEB8E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A0282C-77C5-415E-9B60-EEAF79F40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C20A8-448F-C2FB-2DE1-72E4D4EEC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E9ABE-5D25-8A47-2850-7DA447C12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9E62E-8AFA-8FE4-7A37-8A5145425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05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241CD-033C-0481-BCE2-4A2785D41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08E7A-D6E2-2464-BC8D-7F2F36F17D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D15FEE-9701-2CCA-2047-9EB881F308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3FCF4-B391-AE44-91C9-4B25AE326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1AFD24-A782-22A2-F42A-3FD2C651E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48EF5E-A21A-258D-DA98-D975080D6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88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AF3A-FFC9-C7E5-4C80-9437FC825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E99CC2-EBFD-616C-CA2F-6C6CBF239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596E2E-5435-4BB6-23CD-AFE94BCB9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67C50F-F130-86D8-E47F-4C8C738B00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D3CCA0-9B16-D05F-D24B-FD46A27030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DA2F02-5F13-F0E3-FF24-A5870CFCE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5C7038-D353-72AD-F102-EEA9B48A4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E8509F-1ABC-A9C2-7367-06B20F6E5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57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2003-023F-DC94-A5A0-BBE07CEAF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DCBD15-9A2B-7193-2229-A90E81869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FF95B0-BA79-54BF-D0BE-D0317BAC0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08EB6D-D65C-0F2F-D64B-5130963B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94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A563FE-5D84-71B3-F4B7-60ACB1E51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01555A-91CB-82EF-35AA-AD8E366E5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660485-AA08-634E-CA33-BEF83C5CC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299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8263C-4DC4-7D97-C19B-2F1A0EF34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3394A-448E-DFA8-6166-F3A456E0E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F1A80-C213-03B1-7D51-94FCD980BA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36B54-7CD1-D9FC-76C6-60FD1BF9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FD250-D150-58C6-397D-355E41DF7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C7C7CD-A146-7C78-A714-72003113B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9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9AF3E-8A44-3282-3BCE-AB8908935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9F91E8-83FD-F906-1BC8-40DB6D3509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2114EF-31A1-8FB6-FB7D-2BBCFAC85B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58F0F1-9AD3-2AFD-21C1-2C275ED2F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AB60D2-FA76-A602-128B-D05EEC1D4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50675-CDB4-BB8F-93F0-7D5329F3F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21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06FA1-B370-EC56-3632-2D6AD9ED1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628CD-5DC0-A40B-6714-F99371A75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D6D50-5A3F-5257-49CE-34FF32C8F3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3E4790-4568-4563-A2FC-1493E6C6BA6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73551-7E48-37FD-6DEB-5CC0DD5AD2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F2774-9D52-5333-7F5A-61C861246B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EDF854-53C9-4F53-A863-94E396EFE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881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3.mov"/><Relationship Id="rId7" Type="http://schemas.openxmlformats.org/officeDocument/2006/relationships/image" Target="../media/image8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4D3E1-EE5B-628A-23DF-6FD41D82B0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Microcontroller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F17177-AF11-1EB1-86F6-B983FABE4E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Joshua Feldman</a:t>
            </a:r>
          </a:p>
        </p:txBody>
      </p:sp>
    </p:spTree>
    <p:extLst>
      <p:ext uri="{BB962C8B-B14F-4D97-AF65-F5344CB8AC3E}">
        <p14:creationId xmlns:p14="http://schemas.microsoft.com/office/powerpoint/2010/main" val="3143445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omputer circuit board with many different colored lines&#10;&#10;Description automatically generated">
            <a:extLst>
              <a:ext uri="{FF2B5EF4-FFF2-40B4-BE49-F238E27FC236}">
                <a16:creationId xmlns:a16="http://schemas.microsoft.com/office/drawing/2014/main" id="{CE59EB8D-A1F6-59AC-B145-06148C648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727" y="590843"/>
            <a:ext cx="6054546" cy="60427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3C71C9F-BE84-344D-0BEA-4657AA768812}"/>
              </a:ext>
            </a:extLst>
          </p:cNvPr>
          <p:cNvSpPr txBox="1"/>
          <p:nvPr/>
        </p:nvSpPr>
        <p:spPr>
          <a:xfrm>
            <a:off x="4773636" y="221511"/>
            <a:ext cx="2644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Integrated PCB Footprint</a:t>
            </a:r>
          </a:p>
        </p:txBody>
      </p:sp>
    </p:spTree>
    <p:extLst>
      <p:ext uri="{BB962C8B-B14F-4D97-AF65-F5344CB8AC3E}">
        <p14:creationId xmlns:p14="http://schemas.microsoft.com/office/powerpoint/2010/main" val="1569617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AC61C-72E5-4C2E-AA75-BB14A76B9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000" dirty="0"/>
              <a:t>Switch 1 E-load testing</a:t>
            </a:r>
            <a:br>
              <a:rPr lang="en-US" sz="2000" dirty="0"/>
            </a:br>
            <a:r>
              <a:rPr lang="en-US" sz="2000" dirty="0"/>
              <a:t>Switch Enabled						Switch Disabled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4EE7616-1FF3-64F0-2C59-D0EC2478F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65465"/>
            <a:ext cx="4949952" cy="3712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A52E36F-8B10-0407-2042-358F457F6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1099" y="1777538"/>
            <a:ext cx="3457056" cy="460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1547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AC61C-72E5-4C2E-AA75-BB14A76B9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000" dirty="0"/>
              <a:t>Switch 2 E-load testing</a:t>
            </a:r>
            <a:br>
              <a:rPr lang="en-US" sz="2000" dirty="0"/>
            </a:br>
            <a:r>
              <a:rPr lang="en-US" sz="2000" dirty="0"/>
              <a:t>Switch Enabled						Switch Disabled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B09149C-1D76-42F3-8D02-8BCACDC76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703" y="1786774"/>
            <a:ext cx="3453823" cy="4605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2125A952-D9F3-9CC6-FB79-DAB523EEE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8476" y="1786774"/>
            <a:ext cx="3453824" cy="4605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7333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AC61C-72E5-4C2E-AA75-BB14A76B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18298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Microcontroller Functionality with USART</a:t>
            </a:r>
          </a:p>
        </p:txBody>
      </p:sp>
      <p:pic>
        <p:nvPicPr>
          <p:cNvPr id="3" name="IMG_3081">
            <a:hlinkClick r:id="" action="ppaction://media"/>
            <a:extLst>
              <a:ext uri="{FF2B5EF4-FFF2-40B4-BE49-F238E27FC236}">
                <a16:creationId xmlns:a16="http://schemas.microsoft.com/office/drawing/2014/main" id="{630386A9-5ACA-5A19-38DE-ECDEBB50BC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87573" y="783423"/>
            <a:ext cx="3216853" cy="5709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115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AC61C-72E5-4C2E-AA75-BB14A76B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1829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000" dirty="0"/>
              <a:t>Stepper Motor Control</a:t>
            </a:r>
            <a:br>
              <a:rPr lang="en-US" sz="2000" dirty="0"/>
            </a:br>
            <a:r>
              <a:rPr lang="en-US" sz="2000" dirty="0"/>
              <a:t>Turning Valve Handle					Attempting to Turn Past Limit</a:t>
            </a:r>
          </a:p>
        </p:txBody>
      </p:sp>
      <p:pic>
        <p:nvPicPr>
          <p:cNvPr id="4" name="IMG_3074">
            <a:hlinkClick r:id="" action="ppaction://media"/>
            <a:extLst>
              <a:ext uri="{FF2B5EF4-FFF2-40B4-BE49-F238E27FC236}">
                <a16:creationId xmlns:a16="http://schemas.microsoft.com/office/drawing/2014/main" id="{A44E527B-444D-2BFB-4432-6836690176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11224" y="1114424"/>
            <a:ext cx="3030358" cy="5378450"/>
          </a:xfrm>
          <a:prstGeom prst="rect">
            <a:avLst/>
          </a:prstGeom>
        </p:spPr>
      </p:pic>
      <p:pic>
        <p:nvPicPr>
          <p:cNvPr id="5" name="IMG_3076">
            <a:hlinkClick r:id="" action="ppaction://media"/>
            <a:extLst>
              <a:ext uri="{FF2B5EF4-FFF2-40B4-BE49-F238E27FC236}">
                <a16:creationId xmlns:a16="http://schemas.microsoft.com/office/drawing/2014/main" id="{B549230D-BAAA-BF1E-F1EA-36B1C258F2C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04024" y="1114423"/>
            <a:ext cx="3030359" cy="537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33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58</Words>
  <Application>Microsoft Office PowerPoint</Application>
  <PresentationFormat>Widescreen</PresentationFormat>
  <Paragraphs>7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Microcontroller Results</vt:lpstr>
      <vt:lpstr>PowerPoint Presentation</vt:lpstr>
      <vt:lpstr>Switch 1 E-load testing Switch Enabled      Switch Disabled</vt:lpstr>
      <vt:lpstr>Switch 2 E-load testing Switch Enabled      Switch Disabled</vt:lpstr>
      <vt:lpstr>Microcontroller Functionality with USART</vt:lpstr>
      <vt:lpstr>Stepper Motor Control Turning Valve Handle     Attempting to Turn Past Limit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Microcontroller Results</dc:title>
  <dc:creator>Joshua Feldman</dc:creator>
  <cp:lastModifiedBy>Joshua Feldman</cp:lastModifiedBy>
  <cp:revision>1</cp:revision>
  <dcterms:created xsi:type="dcterms:W3CDTF">2024-04-23T20:01:29Z</dcterms:created>
  <dcterms:modified xsi:type="dcterms:W3CDTF">2024-04-24T17:32:30Z</dcterms:modified>
</cp:coreProperties>
</file>

<file path=docProps/thumbnail.jpeg>
</file>